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623" autoAdjust="0"/>
  </p:normalViewPr>
  <p:slideViewPr>
    <p:cSldViewPr snapToGrid="0">
      <p:cViewPr>
        <p:scale>
          <a:sx n="75" d="100"/>
          <a:sy n="75" d="100"/>
        </p:scale>
        <p:origin x="820" y="-3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 Martin" userId="8681c0980da774be" providerId="LiveId" clId="{39E60E13-A51A-4C07-8666-5E2706E0A017}"/>
    <pc:docChg chg="custSel modSld">
      <pc:chgData name="Sharon Martin" userId="8681c0980da774be" providerId="LiveId" clId="{39E60E13-A51A-4C07-8666-5E2706E0A017}" dt="2024-09-18T14:51:29.459" v="180" actId="1076"/>
      <pc:docMkLst>
        <pc:docMk/>
      </pc:docMkLst>
      <pc:sldChg chg="modSp mod">
        <pc:chgData name="Sharon Martin" userId="8681c0980da774be" providerId="LiveId" clId="{39E60E13-A51A-4C07-8666-5E2706E0A017}" dt="2024-09-18T14:51:29.459" v="180" actId="1076"/>
        <pc:sldMkLst>
          <pc:docMk/>
          <pc:sldMk cId="199721241" sldId="257"/>
        </pc:sldMkLst>
        <pc:spChg chg="mod">
          <ac:chgData name="Sharon Martin" userId="8681c0980da774be" providerId="LiveId" clId="{39E60E13-A51A-4C07-8666-5E2706E0A017}" dt="2024-09-18T14:47:29.238" v="12" actId="20577"/>
          <ac:spMkLst>
            <pc:docMk/>
            <pc:sldMk cId="199721241" sldId="257"/>
            <ac:spMk id="3" creationId="{05064584-1858-F6B1-A47E-D7D1D966E617}"/>
          </ac:spMkLst>
        </pc:spChg>
        <pc:spChg chg="mod">
          <ac:chgData name="Sharon Martin" userId="8681c0980da774be" providerId="LiveId" clId="{39E60E13-A51A-4C07-8666-5E2706E0A017}" dt="2024-09-18T14:50:59.990" v="177" actId="1076"/>
          <ac:spMkLst>
            <pc:docMk/>
            <pc:sldMk cId="199721241" sldId="257"/>
            <ac:spMk id="4" creationId="{453DE290-37F7-04F9-BC62-6A987CDF7D67}"/>
          </ac:spMkLst>
        </pc:spChg>
        <pc:spChg chg="mod">
          <ac:chgData name="Sharon Martin" userId="8681c0980da774be" providerId="LiveId" clId="{39E60E13-A51A-4C07-8666-5E2706E0A017}" dt="2024-09-18T14:50:26.228" v="174" actId="1076"/>
          <ac:spMkLst>
            <pc:docMk/>
            <pc:sldMk cId="199721241" sldId="257"/>
            <ac:spMk id="6" creationId="{1EC32136-484B-760C-3211-13EAD566167E}"/>
          </ac:spMkLst>
        </pc:spChg>
        <pc:spChg chg="mod">
          <ac:chgData name="Sharon Martin" userId="8681c0980da774be" providerId="LiveId" clId="{39E60E13-A51A-4C07-8666-5E2706E0A017}" dt="2024-09-18T14:51:16.682" v="178" actId="1076"/>
          <ac:spMkLst>
            <pc:docMk/>
            <pc:sldMk cId="199721241" sldId="257"/>
            <ac:spMk id="7" creationId="{B4A77BEF-AB16-487A-3B5D-0D53263305EA}"/>
          </ac:spMkLst>
        </pc:spChg>
        <pc:spChg chg="mod">
          <ac:chgData name="Sharon Martin" userId="8681c0980da774be" providerId="LiveId" clId="{39E60E13-A51A-4C07-8666-5E2706E0A017}" dt="2024-09-18T14:50:38.643" v="175" actId="1076"/>
          <ac:spMkLst>
            <pc:docMk/>
            <pc:sldMk cId="199721241" sldId="257"/>
            <ac:spMk id="22" creationId="{28047263-C80B-066B-1C52-9BDB73AF0A27}"/>
          </ac:spMkLst>
        </pc:spChg>
        <pc:spChg chg="mod">
          <ac:chgData name="Sharon Martin" userId="8681c0980da774be" providerId="LiveId" clId="{39E60E13-A51A-4C07-8666-5E2706E0A017}" dt="2024-09-18T14:51:25.662" v="179" actId="1076"/>
          <ac:spMkLst>
            <pc:docMk/>
            <pc:sldMk cId="199721241" sldId="257"/>
            <ac:spMk id="24" creationId="{98825564-0F3E-5303-8F3D-DA36DB1365B4}"/>
          </ac:spMkLst>
        </pc:spChg>
        <pc:picChg chg="mod">
          <ac:chgData name="Sharon Martin" userId="8681c0980da774be" providerId="LiveId" clId="{39E60E13-A51A-4C07-8666-5E2706E0A017}" dt="2024-09-18T14:51:29.459" v="180" actId="1076"/>
          <ac:picMkLst>
            <pc:docMk/>
            <pc:sldMk cId="199721241" sldId="257"/>
            <ac:picMk id="21" creationId="{5F39EC9B-B284-D7DA-FAF0-AC3DF62D206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5884C48-618A-436A-ABA9-1F41026FC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FE793E-F7C2-44D5-98C3-738B2BC237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2A3898-2925-4559-90BD-50A73AC8043F}" type="datetime1">
              <a:rPr lang="fr-CA" smtClean="0"/>
              <a:t>2024-09-18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23B415-C47A-42EA-9FEC-DD2E808942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300DB3-6ECA-4EBA-836C-DACA441E2D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0692D-0B6C-46F3-A0BA-946B4F3B175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92201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91D57-A4C5-4FFE-95F1-587BBCCC0B4D}" type="datetime1">
              <a:rPr lang="fr-CA" smtClean="0"/>
              <a:pPr/>
              <a:t>2024-09-18</a:t>
            </a:fld>
            <a:endParaRPr lang="fr-CA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 noProof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848E4-8F35-40FF-8922-DBC04A7BB61F}" type="slidenum">
              <a:rPr lang="fr-CA" noProof="0" smtClean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8895964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1611575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3950767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75860086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39722041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36636472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45593262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3236767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7967129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70364583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84951782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CA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1856135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4A0950C-D281-46B7-B416-6B0CF9BC93D2}" type="datetime1">
              <a:rPr lang="fr-CA" noProof="0" smtClean="0"/>
              <a:t>2024-09-18</a:t>
            </a:fld>
            <a:endParaRPr lang="fr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CA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9E57DC2-970A-4B3E-BB1C-7A09969E49DF}" type="slidenum">
              <a:rPr lang="fr-CA" noProof="0" smtClean="0"/>
              <a:pPr rtl="0"/>
              <a:t>‹#›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53955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Osprey859@gmail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ldeportero.cl/el-team-parachile-de-boccia-debuto-en-los-parapanamericanos-santiago-2023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www.fundeu.es/dudas/palabra-clave/bocci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A453-C967-76A3-BFC7-E3C07427E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199" y="596900"/>
            <a:ext cx="6494908" cy="1320273"/>
          </a:xfrm>
        </p:spPr>
        <p:txBody>
          <a:bodyPr>
            <a:normAutofit/>
          </a:bodyPr>
          <a:lstStyle/>
          <a:p>
            <a:pPr algn="ctr"/>
            <a:r>
              <a:rPr lang="en-CA" sz="2000" b="1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Make a difference and volunteer with Halifax Boccia!</a:t>
            </a:r>
            <a:br>
              <a:rPr lang="en-CA" sz="2000" b="1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CA" sz="20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Volunteers Needed on Saturdays for 2 hours per week  </a:t>
            </a:r>
            <a:endParaRPr lang="en-CA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DE290-37F7-04F9-BC62-6A987CDF7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591" y="4502901"/>
            <a:ext cx="4486005" cy="4733085"/>
          </a:xfrm>
          <a:ln>
            <a:noFill/>
          </a:ln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600" kern="100" dirty="0">
                <a:solidFill>
                  <a:srgbClr val="474747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Reach out to us about volunteer orientation </a:t>
            </a:r>
            <a:r>
              <a:rPr lang="en-US" sz="16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200" kern="100" dirty="0">
                <a:solidFill>
                  <a:srgbClr val="474747"/>
                </a:solidFill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***A</a:t>
            </a:r>
            <a:r>
              <a:rPr lang="en-US" sz="12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ll volunteers must agree to undergo a vulnerable sector and criminal records check</a:t>
            </a:r>
            <a:endParaRPr lang="en-CA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CA" sz="1600" kern="100" dirty="0">
                <a:solidFill>
                  <a:srgbClr val="4747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commitment</a:t>
            </a:r>
            <a:r>
              <a:rPr lang="en-CA" sz="16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CA" sz="1600" kern="100" dirty="0">
                <a:solidFill>
                  <a:srgbClr val="474747"/>
                </a:solidFill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 are looking for volunteers to help with </a:t>
            </a:r>
          </a:p>
          <a:p>
            <a:pPr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CA" sz="1600" kern="100" dirty="0">
                <a:solidFill>
                  <a:srgbClr val="474747"/>
                </a:solidFill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 up and take down </a:t>
            </a:r>
          </a:p>
          <a:p>
            <a:pPr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CA" sz="16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</a:t>
            </a:r>
            <a:r>
              <a:rPr lang="en-CA" sz="1600" kern="100" dirty="0">
                <a:solidFill>
                  <a:srgbClr val="474747"/>
                </a:solidFill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isting our Lead Volunteers with refereeing games, practice activities and drills</a:t>
            </a:r>
            <a:endParaRPr lang="en-CA" sz="1600" kern="100" dirty="0">
              <a:solidFill>
                <a:srgbClr val="474747"/>
              </a:solidFill>
              <a:effectLst/>
              <a:highlight>
                <a:srgbClr val="FFFFFF"/>
              </a:highlight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CA" sz="16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 hours per week for 8 weeks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4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information on volunteer orientation email Sharon at </a:t>
            </a:r>
            <a:r>
              <a:rPr lang="en-US" sz="1400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Osprey859@gmail.com</a:t>
            </a:r>
            <a:endParaRPr lang="en-CA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32136-484B-760C-3211-13EAD56616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6610" y="4502901"/>
            <a:ext cx="4437999" cy="4476023"/>
          </a:xfrm>
          <a:solidFill>
            <a:srgbClr val="00B0F0"/>
          </a:solidFill>
        </p:spPr>
        <p:txBody>
          <a:bodyPr>
            <a:noAutofit/>
          </a:bodyPr>
          <a:lstStyle/>
          <a:p>
            <a:pPr marL="418338" indent="0" algn="ctr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8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little bit about the sport of Boccia</a:t>
            </a:r>
            <a:endParaRPr lang="en-CA" sz="18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18338" indent="0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4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Boccia is a Parasport that can be played by anyone with a physical disability or mobility challenge.    </a:t>
            </a:r>
          </a:p>
          <a:p>
            <a:pPr marL="418338" indent="0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4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 is played recreationally and     competitively.</a:t>
            </a:r>
            <a:endParaRPr lang="en-CA" sz="14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18338" indent="0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4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Boccia is a co-ed sport, similar to curling or lawn bowling, it can be played one on one, in teams of three, or in pairs. </a:t>
            </a:r>
            <a:endParaRPr lang="en-CA" sz="14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18338" indent="0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4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Boccia is played indoors, on a court that is similar in size to a badminton court</a:t>
            </a:r>
          </a:p>
          <a:p>
            <a:pPr marL="418338" indent="0">
              <a:lnSpc>
                <a:spcPct val="100000"/>
              </a:lnSpc>
              <a:spcAft>
                <a:spcPts val="800"/>
              </a:spcAft>
              <a:buClr>
                <a:srgbClr val="0070C0"/>
              </a:buClr>
              <a:buNone/>
            </a:pPr>
            <a:r>
              <a:rPr lang="en-CA" sz="12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more information about the sport</a:t>
            </a:r>
            <a:r>
              <a:rPr lang="en-CA" sz="14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of </a:t>
            </a:r>
            <a:r>
              <a:rPr lang="en-CA" sz="1200" b="1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Boccia go to bocciacanada.ca</a:t>
            </a:r>
            <a:endParaRPr lang="en-CA" sz="1200" b="1" kern="1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64584-1858-F6B1-A47E-D7D1D966E61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68299" y="3357122"/>
            <a:ext cx="3735371" cy="579437"/>
          </a:xfrm>
          <a:solidFill>
            <a:srgbClr val="92D050"/>
          </a:solidFill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000" b="1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Volunteer Orientation </a:t>
            </a:r>
            <a:endParaRPr lang="en-C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C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A77BEF-AB16-487A-3B5D-0D53263305EA}"/>
              </a:ext>
            </a:extLst>
          </p:cNvPr>
          <p:cNvSpPr txBox="1"/>
          <p:nvPr/>
        </p:nvSpPr>
        <p:spPr>
          <a:xfrm>
            <a:off x="368299" y="10193941"/>
            <a:ext cx="5521761" cy="1841786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CA" sz="20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</a:t>
            </a:r>
            <a:r>
              <a:rPr lang="en-CA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eight-week Boccia program will be offered on Saturday afternoons at the LeBrun Centre, starting September 28th.   2:00pm to 4:00pm program will be offered to participants ages 13 years and up. </a:t>
            </a:r>
            <a:endParaRPr lang="en-CA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86BF09-B605-6AD0-DFA5-38CCD8681A88}"/>
              </a:ext>
            </a:extLst>
          </p:cNvPr>
          <p:cNvSpPr txBox="1"/>
          <p:nvPr/>
        </p:nvSpPr>
        <p:spPr>
          <a:xfrm>
            <a:off x="368299" y="2112571"/>
            <a:ext cx="8488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kern="100" dirty="0">
                <a:solidFill>
                  <a:srgbClr val="474747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Halifax Boccia and the LeBrun Recreation Centre are looking for people who want to make a difference by volunteering with the exciting Parasport of Boccia!  </a:t>
            </a:r>
            <a:endParaRPr lang="en-CA" b="1" dirty="0">
              <a:highlight>
                <a:srgbClr val="FFFFFF"/>
              </a:highlight>
            </a:endParaRPr>
          </a:p>
        </p:txBody>
      </p:sp>
      <p:pic>
        <p:nvPicPr>
          <p:cNvPr id="9" name="Picture 8" descr="A person tying a red and white ball&#10;&#10;Description automatically generated">
            <a:extLst>
              <a:ext uri="{FF2B5EF4-FFF2-40B4-BE49-F238E27FC236}">
                <a16:creationId xmlns:a16="http://schemas.microsoft.com/office/drawing/2014/main" id="{C1BF58AC-455B-8B5B-A1F4-E06BBBEB4C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15799" y="645777"/>
            <a:ext cx="1883134" cy="1145573"/>
          </a:xfrm>
          <a:prstGeom prst="rect">
            <a:avLst/>
          </a:prstGeom>
        </p:spPr>
      </p:pic>
      <p:pic>
        <p:nvPicPr>
          <p:cNvPr id="21" name="Picture 20" descr="A person in a wheelchair with a ball in her hand&#10;&#10;Description automatically generated">
            <a:extLst>
              <a:ext uri="{FF2B5EF4-FFF2-40B4-BE49-F238E27FC236}">
                <a16:creationId xmlns:a16="http://schemas.microsoft.com/office/drawing/2014/main" id="{5F39EC9B-B284-D7DA-FAF0-AC3DF62D20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flipH="1">
            <a:off x="6774639" y="10143090"/>
            <a:ext cx="2150201" cy="1423637"/>
          </a:xfrm>
          <a:prstGeom prst="rect">
            <a:avLst/>
          </a:prstGeom>
        </p:spPr>
      </p:pic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28047263-C80B-066B-1C52-9BDB73AF0A27}"/>
              </a:ext>
            </a:extLst>
          </p:cNvPr>
          <p:cNvSpPr txBox="1">
            <a:spLocks/>
          </p:cNvSpPr>
          <p:nvPr/>
        </p:nvSpPr>
        <p:spPr>
          <a:xfrm>
            <a:off x="4896610" y="3293194"/>
            <a:ext cx="4437999" cy="839364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29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001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02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6027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1600" dirty="0"/>
              <a:t>Beginning on September 28</a:t>
            </a:r>
            <a:r>
              <a:rPr lang="en-CA" sz="1600" baseline="30000" dirty="0"/>
              <a:t>th</a:t>
            </a:r>
            <a:r>
              <a:rPr lang="en-CA" sz="1600" dirty="0"/>
              <a:t>, 2:00pm to 4:00pm Boccia will be offered for eight-weeks at the LeBrun Centre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825564-0F3E-5303-8F3D-DA36DB1365B4}"/>
              </a:ext>
            </a:extLst>
          </p:cNvPr>
          <p:cNvSpPr txBox="1"/>
          <p:nvPr/>
        </p:nvSpPr>
        <p:spPr>
          <a:xfrm>
            <a:off x="368298" y="9773758"/>
            <a:ext cx="177813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Boccia Program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9972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158</TotalTime>
  <Words>263</Words>
  <Application>Microsoft Office PowerPoint</Application>
  <PresentationFormat>A3 Paper (297x420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Wingdings</vt:lpstr>
      <vt:lpstr>Office 2013 - 2022 Theme</vt:lpstr>
      <vt:lpstr>Make a difference and volunteer with Halifax Boccia! Volunteers Needed on Saturdays for 2 hours per week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Sharon Martin</dc:creator>
  <cp:lastModifiedBy>Sharon Martin</cp:lastModifiedBy>
  <cp:revision>2</cp:revision>
  <dcterms:created xsi:type="dcterms:W3CDTF">2024-06-25T15:50:27Z</dcterms:created>
  <dcterms:modified xsi:type="dcterms:W3CDTF">2024-09-18T14:51:36Z</dcterms:modified>
</cp:coreProperties>
</file>